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61" r:id="rId2"/>
    <p:sldId id="256" r:id="rId3"/>
    <p:sldId id="259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21"/>
    <p:restoredTop sz="94650"/>
  </p:normalViewPr>
  <p:slideViewPr>
    <p:cSldViewPr snapToGrid="0" snapToObjects="1">
      <p:cViewPr varScale="1">
        <p:scale>
          <a:sx n="104" d="100"/>
          <a:sy n="104" d="100"/>
        </p:scale>
        <p:origin x="19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AD6FF6-972A-4C43-B8D9-C6341616D7A5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7CE10-3B21-D540-9246-1F8855A9D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2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3085765"/>
            <a:ext cx="8240108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990600"/>
            <a:ext cx="79897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2495444"/>
            <a:ext cx="7989752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C2FDEBA-F4FD-044A-BFFB-DFD855FCCF2B}" type="datetime1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18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00672-B547-974A-806E-3C5545A41F20}" type="datetime1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07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5140E95-00F2-D54F-B8B0-BC21F4D298EA}" type="datetime1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83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228003"/>
            <a:ext cx="7989752" cy="36307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B8AB7-D5E1-F04F-8ED6-2B325E1413C2}" type="datetime1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07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0CE2969-F3C5-BF43-A736-4F94CC7EB896}" type="datetime1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522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AF9EE-0BC0-D74B-A672-A4D29F06F1C6}" type="datetime1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110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C09AE-9D44-DD45-BC03-5B3A2D264879}" type="datetime1">
              <a:rPr lang="en-US" smtClean="0"/>
              <a:t>8/23/18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061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D5C-C185-D340-9052-78843A52AEAA}" type="datetime1">
              <a:rPr lang="en-US" smtClean="0"/>
              <a:t>8/23/18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96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BEA1D-5786-7F48-BFBB-9C529ABBB058}" type="datetime1">
              <a:rPr lang="en-US" smtClean="0"/>
              <a:t>8/23/18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783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F033F2-85DB-E84D-9D1E-B5A152542842}" type="datetime1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933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44616-1030-EA49-9D52-81949E8C20A9}" type="datetime1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448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385915C0-DDBB-FB4F-8E03-5D04A65BE1B3}" type="datetime1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F38830A-56D5-494E-9312-97E2A07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336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C9F9C37-A1FD-6947-AE0A-7544BD350C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2159864"/>
              </p:ext>
            </p:extLst>
          </p:nvPr>
        </p:nvGraphicFramePr>
        <p:xfrm>
          <a:off x="206928" y="1295520"/>
          <a:ext cx="8720251" cy="382041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453375">
                  <a:extLst>
                    <a:ext uri="{9D8B030D-6E8A-4147-A177-3AD203B41FA5}">
                      <a16:colId xmlns:a16="http://schemas.microsoft.com/office/drawing/2014/main" val="2483240814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1763569826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1427257593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2498235397"/>
                    </a:ext>
                  </a:extLst>
                </a:gridCol>
                <a:gridCol w="1846882">
                  <a:extLst>
                    <a:ext uri="{9D8B030D-6E8A-4147-A177-3AD203B41FA5}">
                      <a16:colId xmlns:a16="http://schemas.microsoft.com/office/drawing/2014/main" val="1427578318"/>
                    </a:ext>
                  </a:extLst>
                </a:gridCol>
                <a:gridCol w="1059869">
                  <a:extLst>
                    <a:ext uri="{9D8B030D-6E8A-4147-A177-3AD203B41FA5}">
                      <a16:colId xmlns:a16="http://schemas.microsoft.com/office/drawing/2014/main" val="612451892"/>
                    </a:ext>
                  </a:extLst>
                </a:gridCol>
              </a:tblGrid>
              <a:tr h="892588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Mission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Navigation</a:t>
                      </a:r>
                    </a:p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(Easy-Hard)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Combine With Mission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Activation 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Points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6429364"/>
                  </a:ext>
                </a:extLst>
              </a:tr>
              <a:tr h="92336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M11 – Escape Velocity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Easy – just follow wall until 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Space modules and observatory nearby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Hit with a hammer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Key challenge – hitting hard enough. May have to repeat a few 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9942193"/>
                  </a:ext>
                </a:extLst>
              </a:tr>
              <a:tr h="108109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870842"/>
                  </a:ext>
                </a:extLst>
              </a:tr>
              <a:tr h="92336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213863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BD4FDD4-18FC-D74D-A2B7-735822FACB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572" y="6144063"/>
            <a:ext cx="602166" cy="6021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2CA301-1199-F242-B2BF-C4FD62FA2F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8" y="6146130"/>
            <a:ext cx="1473510" cy="60009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897F4-6983-994E-B6A1-20BF7A6B4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830A-56D5-494E-9312-97E2A07E130C}" type="slidenum">
              <a:rPr lang="en-US" smtClean="0"/>
              <a:t>1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BD3B2B-D770-ED41-B5C4-F06F425E15A4}"/>
              </a:ext>
            </a:extLst>
          </p:cNvPr>
          <p:cNvGrpSpPr/>
          <p:nvPr/>
        </p:nvGrpSpPr>
        <p:grpSpPr>
          <a:xfrm>
            <a:off x="2426746" y="6259476"/>
            <a:ext cx="6483077" cy="424968"/>
            <a:chOff x="0" y="3220629"/>
            <a:chExt cx="8238710" cy="10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BF96F39-862A-5C4A-A18E-02FDAEFA7E39}"/>
                </a:ext>
              </a:extLst>
            </p:cNvPr>
            <p:cNvSpPr/>
            <p:nvPr/>
          </p:nvSpPr>
          <p:spPr>
            <a:xfrm>
              <a:off x="0" y="3220629"/>
              <a:ext cx="2719909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0A2AC4-2022-0B4E-9025-04ABE4C63D1C}"/>
                </a:ext>
              </a:extLst>
            </p:cNvPr>
            <p:cNvSpPr/>
            <p:nvPr/>
          </p:nvSpPr>
          <p:spPr>
            <a:xfrm>
              <a:off x="5527910" y="3220629"/>
              <a:ext cx="2710800" cy="10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EBB0C3-6B73-0747-8161-95037A2A8E9A}"/>
                </a:ext>
              </a:extLst>
            </p:cNvPr>
            <p:cNvSpPr/>
            <p:nvPr/>
          </p:nvSpPr>
          <p:spPr>
            <a:xfrm>
              <a:off x="2768510" y="3220629"/>
              <a:ext cx="2710800" cy="10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9F15214-F684-E147-8BD6-4FBBD435E6E3}"/>
              </a:ext>
            </a:extLst>
          </p:cNvPr>
          <p:cNvSpPr txBox="1"/>
          <p:nvPr/>
        </p:nvSpPr>
        <p:spPr>
          <a:xfrm>
            <a:off x="2990938" y="370329"/>
            <a:ext cx="3117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Sample</a:t>
            </a:r>
          </a:p>
        </p:txBody>
      </p:sp>
    </p:spTree>
    <p:extLst>
      <p:ext uri="{BB962C8B-B14F-4D97-AF65-F5344CB8AC3E}">
        <p14:creationId xmlns:p14="http://schemas.microsoft.com/office/powerpoint/2010/main" val="3534262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C9F9C37-A1FD-6947-AE0A-7544BD350C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6906617"/>
              </p:ext>
            </p:extLst>
          </p:nvPr>
        </p:nvGraphicFramePr>
        <p:xfrm>
          <a:off x="189572" y="155978"/>
          <a:ext cx="8720251" cy="582487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453375">
                  <a:extLst>
                    <a:ext uri="{9D8B030D-6E8A-4147-A177-3AD203B41FA5}">
                      <a16:colId xmlns:a16="http://schemas.microsoft.com/office/drawing/2014/main" val="2483240814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1763569826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1427257593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2498235397"/>
                    </a:ext>
                  </a:extLst>
                </a:gridCol>
                <a:gridCol w="1846882">
                  <a:extLst>
                    <a:ext uri="{9D8B030D-6E8A-4147-A177-3AD203B41FA5}">
                      <a16:colId xmlns:a16="http://schemas.microsoft.com/office/drawing/2014/main" val="1427578318"/>
                    </a:ext>
                  </a:extLst>
                </a:gridCol>
                <a:gridCol w="1059869">
                  <a:extLst>
                    <a:ext uri="{9D8B030D-6E8A-4147-A177-3AD203B41FA5}">
                      <a16:colId xmlns:a16="http://schemas.microsoft.com/office/drawing/2014/main" val="612451892"/>
                    </a:ext>
                  </a:extLst>
                </a:gridCol>
              </a:tblGrid>
              <a:tr h="892588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Mission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Navigation</a:t>
                      </a:r>
                    </a:p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(Easy-Hard)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Combine With Mission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Activation 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Points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6429364"/>
                  </a:ext>
                </a:extLst>
              </a:tr>
              <a:tr h="923366">
                <a:tc>
                  <a:txBody>
                    <a:bodyPr/>
                    <a:lstStyle/>
                    <a:p>
                      <a:r>
                        <a:rPr lang="en-US" dirty="0"/>
                        <a:t>M01 – Space Travel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9942193"/>
                  </a:ext>
                </a:extLst>
              </a:tr>
              <a:tr h="1081093">
                <a:tc>
                  <a:txBody>
                    <a:bodyPr/>
                    <a:lstStyle/>
                    <a:p>
                      <a:r>
                        <a:rPr lang="en-US" dirty="0"/>
                        <a:t>M02 – Solar Panel Array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870842"/>
                  </a:ext>
                </a:extLst>
              </a:tr>
              <a:tr h="923366">
                <a:tc>
                  <a:txBody>
                    <a:bodyPr/>
                    <a:lstStyle/>
                    <a:p>
                      <a:r>
                        <a:rPr lang="en-US" dirty="0"/>
                        <a:t>M03 – 3D Printing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213863"/>
                  </a:ext>
                </a:extLst>
              </a:tr>
              <a:tr h="1081093">
                <a:tc>
                  <a:txBody>
                    <a:bodyPr/>
                    <a:lstStyle/>
                    <a:p>
                      <a:r>
                        <a:rPr lang="en-US" dirty="0"/>
                        <a:t>M04 – Crater Crossing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8306343"/>
                  </a:ext>
                </a:extLst>
              </a:tr>
              <a:tr h="923366">
                <a:tc>
                  <a:txBody>
                    <a:bodyPr/>
                    <a:lstStyle/>
                    <a:p>
                      <a:r>
                        <a:rPr lang="en-US" dirty="0"/>
                        <a:t>M05 - Extraction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260269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BD4FDD4-18FC-D74D-A2B7-735822FACB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572" y="6144063"/>
            <a:ext cx="602166" cy="6021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2CA301-1199-F242-B2BF-C4FD62FA2F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8" y="6146130"/>
            <a:ext cx="1473510" cy="60009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897F4-6983-994E-B6A1-20BF7A6B4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830A-56D5-494E-9312-97E2A07E130C}" type="slidenum">
              <a:rPr lang="en-US" smtClean="0"/>
              <a:t>2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BD3B2B-D770-ED41-B5C4-F06F425E15A4}"/>
              </a:ext>
            </a:extLst>
          </p:cNvPr>
          <p:cNvGrpSpPr/>
          <p:nvPr/>
        </p:nvGrpSpPr>
        <p:grpSpPr>
          <a:xfrm>
            <a:off x="2426746" y="6259476"/>
            <a:ext cx="6483077" cy="424968"/>
            <a:chOff x="0" y="3220629"/>
            <a:chExt cx="8238710" cy="10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BF96F39-862A-5C4A-A18E-02FDAEFA7E39}"/>
                </a:ext>
              </a:extLst>
            </p:cNvPr>
            <p:cNvSpPr/>
            <p:nvPr/>
          </p:nvSpPr>
          <p:spPr>
            <a:xfrm>
              <a:off x="0" y="3220629"/>
              <a:ext cx="2719909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0A2AC4-2022-0B4E-9025-04ABE4C63D1C}"/>
                </a:ext>
              </a:extLst>
            </p:cNvPr>
            <p:cNvSpPr/>
            <p:nvPr/>
          </p:nvSpPr>
          <p:spPr>
            <a:xfrm>
              <a:off x="5527910" y="3220629"/>
              <a:ext cx="2710800" cy="10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EBB0C3-6B73-0747-8161-95037A2A8E9A}"/>
                </a:ext>
              </a:extLst>
            </p:cNvPr>
            <p:cNvSpPr/>
            <p:nvPr/>
          </p:nvSpPr>
          <p:spPr>
            <a:xfrm>
              <a:off x="2768510" y="3220629"/>
              <a:ext cx="2710800" cy="10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526669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C9F9C37-A1FD-6947-AE0A-7544BD350C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7019"/>
              </p:ext>
            </p:extLst>
          </p:nvPr>
        </p:nvGraphicFramePr>
        <p:xfrm>
          <a:off x="189572" y="155978"/>
          <a:ext cx="8720251" cy="582487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453375">
                  <a:extLst>
                    <a:ext uri="{9D8B030D-6E8A-4147-A177-3AD203B41FA5}">
                      <a16:colId xmlns:a16="http://schemas.microsoft.com/office/drawing/2014/main" val="2483240814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1763569826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1427257593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2498235397"/>
                    </a:ext>
                  </a:extLst>
                </a:gridCol>
                <a:gridCol w="1846882">
                  <a:extLst>
                    <a:ext uri="{9D8B030D-6E8A-4147-A177-3AD203B41FA5}">
                      <a16:colId xmlns:a16="http://schemas.microsoft.com/office/drawing/2014/main" val="1427578318"/>
                    </a:ext>
                  </a:extLst>
                </a:gridCol>
                <a:gridCol w="1059869">
                  <a:extLst>
                    <a:ext uri="{9D8B030D-6E8A-4147-A177-3AD203B41FA5}">
                      <a16:colId xmlns:a16="http://schemas.microsoft.com/office/drawing/2014/main" val="612451892"/>
                    </a:ext>
                  </a:extLst>
                </a:gridCol>
              </a:tblGrid>
              <a:tr h="892588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Mission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Navigation</a:t>
                      </a:r>
                    </a:p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(Easy-Hard)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Combine With Mission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Activation 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Points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6429364"/>
                  </a:ext>
                </a:extLst>
              </a:tr>
              <a:tr h="923366">
                <a:tc>
                  <a:txBody>
                    <a:bodyPr/>
                    <a:lstStyle/>
                    <a:p>
                      <a:r>
                        <a:rPr lang="en-US" dirty="0"/>
                        <a:t>M06 – Space Station Modules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9942193"/>
                  </a:ext>
                </a:extLst>
              </a:tr>
              <a:tr h="1081093">
                <a:tc>
                  <a:txBody>
                    <a:bodyPr/>
                    <a:lstStyle/>
                    <a:p>
                      <a:r>
                        <a:rPr lang="en-US" dirty="0"/>
                        <a:t>M07 – Space Walk Emergency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870842"/>
                  </a:ext>
                </a:extLst>
              </a:tr>
              <a:tr h="923366">
                <a:tc>
                  <a:txBody>
                    <a:bodyPr/>
                    <a:lstStyle/>
                    <a:p>
                      <a:r>
                        <a:rPr lang="en-US" dirty="0"/>
                        <a:t>M08 – Aerobic Exercise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213863"/>
                  </a:ext>
                </a:extLst>
              </a:tr>
              <a:tr h="1081093">
                <a:tc>
                  <a:txBody>
                    <a:bodyPr/>
                    <a:lstStyle/>
                    <a:p>
                      <a:r>
                        <a:rPr lang="en-US" dirty="0"/>
                        <a:t>M09 – Strength Exercise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8306343"/>
                  </a:ext>
                </a:extLst>
              </a:tr>
              <a:tr h="923366">
                <a:tc>
                  <a:txBody>
                    <a:bodyPr/>
                    <a:lstStyle/>
                    <a:p>
                      <a:r>
                        <a:rPr lang="en-US" dirty="0"/>
                        <a:t>M10 – Food Production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260269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BD4FDD4-18FC-D74D-A2B7-735822FACB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572" y="6144063"/>
            <a:ext cx="602166" cy="6021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2CA301-1199-F242-B2BF-C4FD62FA2F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8" y="6146130"/>
            <a:ext cx="1473510" cy="60009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897F4-6983-994E-B6A1-20BF7A6B4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830A-56D5-494E-9312-97E2A07E130C}" type="slidenum">
              <a:rPr lang="en-US" smtClean="0"/>
              <a:t>3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BD3B2B-D770-ED41-B5C4-F06F425E15A4}"/>
              </a:ext>
            </a:extLst>
          </p:cNvPr>
          <p:cNvGrpSpPr/>
          <p:nvPr/>
        </p:nvGrpSpPr>
        <p:grpSpPr>
          <a:xfrm>
            <a:off x="2426746" y="6259476"/>
            <a:ext cx="6483077" cy="424968"/>
            <a:chOff x="0" y="3220629"/>
            <a:chExt cx="8238710" cy="10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BF96F39-862A-5C4A-A18E-02FDAEFA7E39}"/>
                </a:ext>
              </a:extLst>
            </p:cNvPr>
            <p:cNvSpPr/>
            <p:nvPr/>
          </p:nvSpPr>
          <p:spPr>
            <a:xfrm>
              <a:off x="0" y="3220629"/>
              <a:ext cx="2719909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0A2AC4-2022-0B4E-9025-04ABE4C63D1C}"/>
                </a:ext>
              </a:extLst>
            </p:cNvPr>
            <p:cNvSpPr/>
            <p:nvPr/>
          </p:nvSpPr>
          <p:spPr>
            <a:xfrm>
              <a:off x="5527910" y="3220629"/>
              <a:ext cx="2710800" cy="10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EBB0C3-6B73-0747-8161-95037A2A8E9A}"/>
                </a:ext>
              </a:extLst>
            </p:cNvPr>
            <p:cNvSpPr/>
            <p:nvPr/>
          </p:nvSpPr>
          <p:spPr>
            <a:xfrm>
              <a:off x="2768510" y="3220629"/>
              <a:ext cx="2710800" cy="10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765192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C9F9C37-A1FD-6947-AE0A-7544BD350C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4379124"/>
              </p:ext>
            </p:extLst>
          </p:nvPr>
        </p:nvGraphicFramePr>
        <p:xfrm>
          <a:off x="189572" y="155978"/>
          <a:ext cx="8720251" cy="582487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453375">
                  <a:extLst>
                    <a:ext uri="{9D8B030D-6E8A-4147-A177-3AD203B41FA5}">
                      <a16:colId xmlns:a16="http://schemas.microsoft.com/office/drawing/2014/main" val="2483240814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1763569826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1427257593"/>
                    </a:ext>
                  </a:extLst>
                </a:gridCol>
                <a:gridCol w="1453375">
                  <a:extLst>
                    <a:ext uri="{9D8B030D-6E8A-4147-A177-3AD203B41FA5}">
                      <a16:colId xmlns:a16="http://schemas.microsoft.com/office/drawing/2014/main" val="2498235397"/>
                    </a:ext>
                  </a:extLst>
                </a:gridCol>
                <a:gridCol w="1846882">
                  <a:extLst>
                    <a:ext uri="{9D8B030D-6E8A-4147-A177-3AD203B41FA5}">
                      <a16:colId xmlns:a16="http://schemas.microsoft.com/office/drawing/2014/main" val="1427578318"/>
                    </a:ext>
                  </a:extLst>
                </a:gridCol>
                <a:gridCol w="1059869">
                  <a:extLst>
                    <a:ext uri="{9D8B030D-6E8A-4147-A177-3AD203B41FA5}">
                      <a16:colId xmlns:a16="http://schemas.microsoft.com/office/drawing/2014/main" val="612451892"/>
                    </a:ext>
                  </a:extLst>
                </a:gridCol>
              </a:tblGrid>
              <a:tr h="892588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Mission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Navigation</a:t>
                      </a:r>
                    </a:p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(Easy-Hard)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Combine With Mission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Activation Method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Points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6429364"/>
                  </a:ext>
                </a:extLst>
              </a:tr>
              <a:tr h="923366">
                <a:tc>
                  <a:txBody>
                    <a:bodyPr/>
                    <a:lstStyle/>
                    <a:p>
                      <a:r>
                        <a:rPr lang="en-US" dirty="0"/>
                        <a:t>M11 – Escape Velocity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9942193"/>
                  </a:ext>
                </a:extLst>
              </a:tr>
              <a:tr h="1081093">
                <a:tc>
                  <a:txBody>
                    <a:bodyPr/>
                    <a:lstStyle/>
                    <a:p>
                      <a:r>
                        <a:rPr lang="en-US" dirty="0"/>
                        <a:t>M12 – Satellite Orbits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0870842"/>
                  </a:ext>
                </a:extLst>
              </a:tr>
              <a:tr h="923366">
                <a:tc>
                  <a:txBody>
                    <a:bodyPr/>
                    <a:lstStyle/>
                    <a:p>
                      <a:r>
                        <a:rPr lang="en-US" dirty="0"/>
                        <a:t>M13 – Observatory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2213863"/>
                  </a:ext>
                </a:extLst>
              </a:tr>
              <a:tr h="1081093">
                <a:tc>
                  <a:txBody>
                    <a:bodyPr/>
                    <a:lstStyle/>
                    <a:p>
                      <a:r>
                        <a:rPr lang="en-US" dirty="0"/>
                        <a:t>M14 - Meteoroid Deflection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8306343"/>
                  </a:ext>
                </a:extLst>
              </a:tr>
              <a:tr h="923366">
                <a:tc>
                  <a:txBody>
                    <a:bodyPr/>
                    <a:lstStyle/>
                    <a:p>
                      <a:r>
                        <a:rPr lang="en-US" dirty="0"/>
                        <a:t>M15 – Lander Touch Down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0260269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BD4FDD4-18FC-D74D-A2B7-735822FACB4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9572" y="6144063"/>
            <a:ext cx="602166" cy="6021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2CA301-1199-F242-B2BF-C4FD62FA2F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8" y="6146130"/>
            <a:ext cx="1473510" cy="60009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897F4-6983-994E-B6A1-20BF7A6B4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8830A-56D5-494E-9312-97E2A07E130C}" type="slidenum">
              <a:rPr lang="en-US" smtClean="0"/>
              <a:t>4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BD3B2B-D770-ED41-B5C4-F06F425E15A4}"/>
              </a:ext>
            </a:extLst>
          </p:cNvPr>
          <p:cNvGrpSpPr/>
          <p:nvPr/>
        </p:nvGrpSpPr>
        <p:grpSpPr>
          <a:xfrm>
            <a:off x="2426746" y="6259476"/>
            <a:ext cx="6483077" cy="424968"/>
            <a:chOff x="0" y="3220629"/>
            <a:chExt cx="8238710" cy="10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BF96F39-862A-5C4A-A18E-02FDAEFA7E39}"/>
                </a:ext>
              </a:extLst>
            </p:cNvPr>
            <p:cNvSpPr/>
            <p:nvPr/>
          </p:nvSpPr>
          <p:spPr>
            <a:xfrm>
              <a:off x="0" y="3220629"/>
              <a:ext cx="2719909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0A2AC4-2022-0B4E-9025-04ABE4C63D1C}"/>
                </a:ext>
              </a:extLst>
            </p:cNvPr>
            <p:cNvSpPr/>
            <p:nvPr/>
          </p:nvSpPr>
          <p:spPr>
            <a:xfrm>
              <a:off x="5527910" y="3220629"/>
              <a:ext cx="2710800" cy="10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EBB0C3-6B73-0747-8161-95037A2A8E9A}"/>
                </a:ext>
              </a:extLst>
            </p:cNvPr>
            <p:cNvSpPr/>
            <p:nvPr/>
          </p:nvSpPr>
          <p:spPr>
            <a:xfrm>
              <a:off x="2768510" y="3220629"/>
              <a:ext cx="2710800" cy="10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186841319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{3B7B46FC-BC59-164C-BE2F-64EAFEA65708}tf10001123</Template>
  <TotalTime>54</TotalTime>
  <Words>150</Words>
  <Application>Microsoft Macintosh PowerPoint</Application>
  <PresentationFormat>On-screen Show (4:3)</PresentationFormat>
  <Paragraphs>54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Gill Sans MT</vt:lpstr>
      <vt:lpstr>Wingdings 2</vt:lpstr>
      <vt:lpstr>Dividend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Sanjay Seshan</dc:creator>
  <cp:lastModifiedBy>Sanjay Seshan</cp:lastModifiedBy>
  <cp:revision>5</cp:revision>
  <dcterms:created xsi:type="dcterms:W3CDTF">2018-08-23T11:30:12Z</dcterms:created>
  <dcterms:modified xsi:type="dcterms:W3CDTF">2018-08-23T12:24:42Z</dcterms:modified>
</cp:coreProperties>
</file>

<file path=docProps/thumbnail.jpeg>
</file>